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4" r:id="rId1"/>
    <p:sldMasterId id="2147483665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296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89">
          <p15:clr>
            <a:srgbClr val="A4A3A4"/>
          </p15:clr>
        </p15:guide>
        <p15:guide id="2" pos="207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79" y="53"/>
      </p:cViewPr>
      <p:guideLst>
        <p:guide orient="horz" pos="12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789"/>
        <p:guide pos="2070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701040" y="154942"/>
            <a:ext cx="2804160" cy="371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439920" y="154942"/>
            <a:ext cx="1869440" cy="371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06400" y="698500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/>
          <a:lstStyle>
            <a:lvl1pPr marL="457200" marR="0" lvl="0" indent="-313055" algn="l" rtl="0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330"/>
              <a:buFont typeface="Calibri"/>
              <a:buChar char="●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90830" algn="l" rtl="0">
              <a:spcBef>
                <a:spcPts val="420"/>
              </a:spcBef>
              <a:spcAft>
                <a:spcPts val="0"/>
              </a:spcAft>
              <a:buClr>
                <a:srgbClr val="009900"/>
              </a:buClr>
              <a:buSzPts val="980"/>
              <a:buFont typeface="Noto Sans Symbols"/>
              <a:buChar char="■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0830" algn="l" rtl="0">
              <a:spcBef>
                <a:spcPts val="420"/>
              </a:spcBef>
              <a:spcAft>
                <a:spcPts val="0"/>
              </a:spcAft>
              <a:buClr>
                <a:srgbClr val="0070C0"/>
              </a:buClr>
              <a:buSzPts val="980"/>
              <a:buFont typeface="Noto Sans Symbols"/>
              <a:buChar char="✹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701040" y="8754110"/>
            <a:ext cx="2804160" cy="279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534042" y="8810600"/>
            <a:ext cx="1775319" cy="277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5419139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8500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28" name="Google Shape;128;p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330"/>
              <a:buNone/>
            </a:pPr>
            <a:endParaRPr dirty="0"/>
          </a:p>
        </p:txBody>
      </p:sp>
      <p:sp>
        <p:nvSpPr>
          <p:cNvPr id="129" name="Google Shape;129;p1:notes"/>
          <p:cNvSpPr txBox="1">
            <a:spLocks noGrp="1"/>
          </p:cNvSpPr>
          <p:nvPr>
            <p:ph type="dt" idx="10"/>
          </p:nvPr>
        </p:nvSpPr>
        <p:spPr>
          <a:xfrm>
            <a:off x="4439920" y="154942"/>
            <a:ext cx="1869440" cy="371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0" name="Google Shape;130;p1:notes"/>
          <p:cNvSpPr txBox="1">
            <a:spLocks noGrp="1"/>
          </p:cNvSpPr>
          <p:nvPr>
            <p:ph type="hdr" idx="3"/>
          </p:nvPr>
        </p:nvSpPr>
        <p:spPr>
          <a:xfrm>
            <a:off x="701040" y="154942"/>
            <a:ext cx="2804160" cy="371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Filing Basics</a:t>
            </a:r>
            <a:endParaRPr dirty="0"/>
          </a:p>
        </p:txBody>
      </p:sp>
      <p:sp>
        <p:nvSpPr>
          <p:cNvPr id="131" name="Google Shape;131;p1:notes"/>
          <p:cNvSpPr txBox="1">
            <a:spLocks noGrp="1"/>
          </p:cNvSpPr>
          <p:nvPr>
            <p:ph type="ftr" idx="11"/>
          </p:nvPr>
        </p:nvSpPr>
        <p:spPr>
          <a:xfrm>
            <a:off x="701040" y="8754110"/>
            <a:ext cx="2804160" cy="279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What's New For TY2018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88710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47700" y="893763"/>
            <a:ext cx="5715000" cy="3214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7" name="Google Shape;137;p2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169863" lvl="0" indent="-85407" algn="l" rtl="0">
              <a:spcBef>
                <a:spcPts val="0"/>
              </a:spcBef>
              <a:spcAft>
                <a:spcPts val="0"/>
              </a:spcAft>
              <a:buSzPts val="1330"/>
              <a:buNone/>
            </a:pPr>
            <a:endParaRPr dirty="0"/>
          </a:p>
        </p:txBody>
      </p:sp>
      <p:sp>
        <p:nvSpPr>
          <p:cNvPr id="138" name="Google Shape;138;p2:notes"/>
          <p:cNvSpPr txBox="1">
            <a:spLocks noGrp="1"/>
          </p:cNvSpPr>
          <p:nvPr>
            <p:ph type="dt" idx="10"/>
          </p:nvPr>
        </p:nvSpPr>
        <p:spPr>
          <a:xfrm>
            <a:off x="4439920" y="154942"/>
            <a:ext cx="1869440" cy="371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9" name="Google Shape;139;p2:notes"/>
          <p:cNvSpPr txBox="1">
            <a:spLocks noGrp="1"/>
          </p:cNvSpPr>
          <p:nvPr>
            <p:ph type="hdr" idx="3"/>
          </p:nvPr>
        </p:nvSpPr>
        <p:spPr>
          <a:xfrm>
            <a:off x="701040" y="154942"/>
            <a:ext cx="2804160" cy="371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Filing Basics</a:t>
            </a:r>
            <a:endParaRPr dirty="0"/>
          </a:p>
        </p:txBody>
      </p:sp>
      <p:sp>
        <p:nvSpPr>
          <p:cNvPr id="140" name="Google Shape;140;p2:notes"/>
          <p:cNvSpPr txBox="1">
            <a:spLocks noGrp="1"/>
          </p:cNvSpPr>
          <p:nvPr>
            <p:ph type="ftr" idx="11"/>
          </p:nvPr>
        </p:nvSpPr>
        <p:spPr>
          <a:xfrm>
            <a:off x="701040" y="8754110"/>
            <a:ext cx="2804160" cy="279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What's New For TY2018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53604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8500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8" name="Google Shape;148;p3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169863" lvl="0" indent="-85407" algn="l" rtl="0">
              <a:spcBef>
                <a:spcPts val="0"/>
              </a:spcBef>
              <a:spcAft>
                <a:spcPts val="0"/>
              </a:spcAft>
              <a:buSzPts val="1330"/>
              <a:buNone/>
            </a:pPr>
            <a:endParaRPr dirty="0"/>
          </a:p>
        </p:txBody>
      </p:sp>
      <p:sp>
        <p:nvSpPr>
          <p:cNvPr id="149" name="Google Shape;149;p3:notes"/>
          <p:cNvSpPr txBox="1">
            <a:spLocks noGrp="1"/>
          </p:cNvSpPr>
          <p:nvPr>
            <p:ph type="hdr" idx="3"/>
          </p:nvPr>
        </p:nvSpPr>
        <p:spPr>
          <a:xfrm>
            <a:off x="701040" y="154942"/>
            <a:ext cx="2804160" cy="371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Filing Basics</a:t>
            </a:r>
            <a:endParaRPr dirty="0"/>
          </a:p>
        </p:txBody>
      </p:sp>
      <p:sp>
        <p:nvSpPr>
          <p:cNvPr id="150" name="Google Shape;150;p3:notes"/>
          <p:cNvSpPr txBox="1">
            <a:spLocks noGrp="1"/>
          </p:cNvSpPr>
          <p:nvPr>
            <p:ph type="dt" idx="10"/>
          </p:nvPr>
        </p:nvSpPr>
        <p:spPr>
          <a:xfrm>
            <a:off x="4439920" y="154942"/>
            <a:ext cx="1869440" cy="371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1" name="Google Shape;151;p3:notes"/>
          <p:cNvSpPr txBox="1">
            <a:spLocks noGrp="1"/>
          </p:cNvSpPr>
          <p:nvPr>
            <p:ph type="ftr" idx="11"/>
          </p:nvPr>
        </p:nvSpPr>
        <p:spPr>
          <a:xfrm>
            <a:off x="701040" y="8754110"/>
            <a:ext cx="2804160" cy="279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What's New For TY2018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0856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4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42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9" name="Google Shape;15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8500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60106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5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42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7" name="Google Shape;16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8500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3464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6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42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7" name="Google Shape;17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8500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176265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7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42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6" name="Google Shape;18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8500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664939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8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42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94" name="Google Shape;19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8500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54604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2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 w="9525" cap="flat" cmpd="sng">
            <a:solidFill>
              <a:srgbClr val="CF21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2"/>
          <p:cNvSpPr txBox="1">
            <a:spLocks noGrp="1"/>
          </p:cNvSpPr>
          <p:nvPr>
            <p:ph type="subTitle" idx="1"/>
          </p:nvPr>
        </p:nvSpPr>
        <p:spPr>
          <a:xfrm>
            <a:off x="916503" y="3697339"/>
            <a:ext cx="6966440" cy="1112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2240"/>
              <a:buNone/>
              <a:defRPr sz="3200">
                <a:solidFill>
                  <a:schemeClr val="lt1"/>
                </a:solidFill>
              </a:defRPr>
            </a:lvl1pPr>
            <a:lvl2pPr lvl="1" algn="ctr">
              <a:spcBef>
                <a:spcPts val="900"/>
              </a:spcBef>
              <a:spcAft>
                <a:spcPts val="0"/>
              </a:spcAft>
              <a:buSzPts val="30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264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3" y="5056020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2"/>
          <p:cNvSpPr/>
          <p:nvPr/>
        </p:nvSpPr>
        <p:spPr>
          <a:xfrm>
            <a:off x="2" y="5056019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2"/>
          <p:cNvSpPr txBox="1"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1" y="5080552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2"/>
          <p:cNvSpPr txBox="1"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  <a:solidFill>
            <a:srgbClr val="67202F"/>
          </a:solidFill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2"/>
          <p:cNvSpPr txBox="1">
            <a:spLocks noGrp="1"/>
          </p:cNvSpPr>
          <p:nvPr>
            <p:ph type="body" idx="1"/>
          </p:nvPr>
        </p:nvSpPr>
        <p:spPr>
          <a:xfrm>
            <a:off x="838200" y="2133600"/>
            <a:ext cx="10515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57200" algn="l">
              <a:spcBef>
                <a:spcPts val="1000"/>
              </a:spcBef>
              <a:spcAft>
                <a:spcPts val="0"/>
              </a:spcAft>
              <a:buSzPts val="3600"/>
              <a:buChar char="●"/>
              <a:defRPr/>
            </a:lvl1pPr>
            <a:lvl2pPr marL="914400" lvl="1" indent="-457200" algn="l">
              <a:spcBef>
                <a:spcPts val="500"/>
              </a:spcBef>
              <a:spcAft>
                <a:spcPts val="0"/>
              </a:spcAft>
              <a:buSzPts val="3600"/>
              <a:buChar char="−"/>
              <a:defRPr/>
            </a:lvl2pPr>
            <a:lvl3pPr marL="1371600" lvl="2" indent="-472439" algn="l">
              <a:spcBef>
                <a:spcPts val="500"/>
              </a:spcBef>
              <a:spcAft>
                <a:spcPts val="0"/>
              </a:spcAft>
              <a:buSzPts val="3840"/>
              <a:buChar char="▪"/>
              <a:defRPr/>
            </a:lvl3pPr>
            <a:lvl4pPr marL="1828800" lvl="3" indent="-406400" algn="l">
              <a:spcBef>
                <a:spcPts val="500"/>
              </a:spcBef>
              <a:spcAft>
                <a:spcPts val="0"/>
              </a:spcAft>
              <a:buSzPts val="2800"/>
              <a:buChar char="•"/>
              <a:defRPr/>
            </a:lvl4pPr>
            <a:lvl5pPr marL="2286000" lvl="4" indent="-406400" algn="l">
              <a:spcBef>
                <a:spcPts val="500"/>
              </a:spcBef>
              <a:spcAft>
                <a:spcPts val="0"/>
              </a:spcAft>
              <a:buSzPts val="2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12"/>
          <p:cNvSpPr txBox="1">
            <a:spLocks noGrp="1"/>
          </p:cNvSpPr>
          <p:nvPr>
            <p:ph type="ftr" idx="11"/>
          </p:nvPr>
        </p:nvSpPr>
        <p:spPr>
          <a:xfrm>
            <a:off x="1991786" y="6213478"/>
            <a:ext cx="460163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92" name="Google Shape;92;p12"/>
          <p:cNvSpPr txBox="1">
            <a:spLocks noGrp="1"/>
          </p:cNvSpPr>
          <p:nvPr>
            <p:ph type="sldNum" idx="12"/>
          </p:nvPr>
        </p:nvSpPr>
        <p:spPr>
          <a:xfrm>
            <a:off x="838201" y="6213478"/>
            <a:ext cx="8466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3"/>
          <p:cNvSpPr txBox="1">
            <a:spLocks noGrp="1"/>
          </p:cNvSpPr>
          <p:nvPr>
            <p:ph type="body" idx="1"/>
          </p:nvPr>
        </p:nvSpPr>
        <p:spPr>
          <a:xfrm>
            <a:off x="838200" y="2133600"/>
            <a:ext cx="5156200" cy="38696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57200" algn="l">
              <a:spcBef>
                <a:spcPts val="1000"/>
              </a:spcBef>
              <a:spcAft>
                <a:spcPts val="0"/>
              </a:spcAft>
              <a:buSzPts val="3600"/>
              <a:buChar char="●"/>
              <a:defRPr/>
            </a:lvl1pPr>
            <a:lvl2pPr marL="914400" lvl="1" indent="-457200" algn="l">
              <a:spcBef>
                <a:spcPts val="500"/>
              </a:spcBef>
              <a:spcAft>
                <a:spcPts val="0"/>
              </a:spcAft>
              <a:buSzPts val="3600"/>
              <a:buChar char="−"/>
              <a:defRPr/>
            </a:lvl2pPr>
            <a:lvl3pPr marL="1371600" lvl="2" indent="-472439" algn="l">
              <a:spcBef>
                <a:spcPts val="500"/>
              </a:spcBef>
              <a:spcAft>
                <a:spcPts val="0"/>
              </a:spcAft>
              <a:buSzPts val="3840"/>
              <a:buChar char="▪"/>
              <a:defRPr/>
            </a:lvl3pPr>
            <a:lvl4pPr marL="1828800" lvl="3" indent="-406400" algn="l">
              <a:spcBef>
                <a:spcPts val="500"/>
              </a:spcBef>
              <a:spcAft>
                <a:spcPts val="0"/>
              </a:spcAft>
              <a:buSzPts val="2800"/>
              <a:buChar char="•"/>
              <a:defRPr/>
            </a:lvl4pPr>
            <a:lvl5pPr marL="2286000" lvl="4" indent="-406400" algn="l">
              <a:spcBef>
                <a:spcPts val="500"/>
              </a:spcBef>
              <a:spcAft>
                <a:spcPts val="0"/>
              </a:spcAft>
              <a:buSzPts val="2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5" name="Google Shape;95;p13"/>
          <p:cNvSpPr txBox="1">
            <a:spLocks noGrp="1"/>
          </p:cNvSpPr>
          <p:nvPr>
            <p:ph type="body" idx="2"/>
          </p:nvPr>
        </p:nvSpPr>
        <p:spPr>
          <a:xfrm>
            <a:off x="6197600" y="2133600"/>
            <a:ext cx="5156200" cy="38696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57200" algn="l">
              <a:spcBef>
                <a:spcPts val="1000"/>
              </a:spcBef>
              <a:spcAft>
                <a:spcPts val="0"/>
              </a:spcAft>
              <a:buSzPts val="3600"/>
              <a:buChar char="●"/>
              <a:defRPr/>
            </a:lvl1pPr>
            <a:lvl2pPr marL="914400" lvl="1" indent="-457200" algn="l">
              <a:spcBef>
                <a:spcPts val="500"/>
              </a:spcBef>
              <a:spcAft>
                <a:spcPts val="0"/>
              </a:spcAft>
              <a:buSzPts val="3600"/>
              <a:buChar char="−"/>
              <a:defRPr/>
            </a:lvl2pPr>
            <a:lvl3pPr marL="1371600" lvl="2" indent="-472439" algn="l">
              <a:spcBef>
                <a:spcPts val="500"/>
              </a:spcBef>
              <a:spcAft>
                <a:spcPts val="0"/>
              </a:spcAft>
              <a:buSzPts val="3840"/>
              <a:buChar char="▪"/>
              <a:defRPr/>
            </a:lvl3pPr>
            <a:lvl4pPr marL="1828800" lvl="3" indent="-406400" algn="l">
              <a:spcBef>
                <a:spcPts val="500"/>
              </a:spcBef>
              <a:spcAft>
                <a:spcPts val="0"/>
              </a:spcAft>
              <a:buSzPts val="2800"/>
              <a:buChar char="•"/>
              <a:defRPr/>
            </a:lvl4pPr>
            <a:lvl5pPr marL="2286000" lvl="4" indent="-406400" algn="l">
              <a:spcBef>
                <a:spcPts val="500"/>
              </a:spcBef>
              <a:spcAft>
                <a:spcPts val="0"/>
              </a:spcAft>
              <a:buSzPts val="2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" name="Google Shape;96;p13"/>
          <p:cNvSpPr txBox="1"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  <a:solidFill>
            <a:srgbClr val="67202F"/>
          </a:solidFill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3"/>
          <p:cNvSpPr txBox="1">
            <a:spLocks noGrp="1"/>
          </p:cNvSpPr>
          <p:nvPr>
            <p:ph type="ftr" idx="11"/>
          </p:nvPr>
        </p:nvSpPr>
        <p:spPr>
          <a:xfrm>
            <a:off x="1991786" y="6213478"/>
            <a:ext cx="460163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98" name="Google Shape;98;p13"/>
          <p:cNvSpPr txBox="1">
            <a:spLocks noGrp="1"/>
          </p:cNvSpPr>
          <p:nvPr>
            <p:ph type="sldNum" idx="12"/>
          </p:nvPr>
        </p:nvSpPr>
        <p:spPr>
          <a:xfrm>
            <a:off x="838201" y="6213478"/>
            <a:ext cx="8466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4"/>
          <p:cNvSpPr txBox="1">
            <a:spLocks noGrp="1"/>
          </p:cNvSpPr>
          <p:nvPr>
            <p:ph type="body" idx="1"/>
          </p:nvPr>
        </p:nvSpPr>
        <p:spPr>
          <a:xfrm>
            <a:off x="840319" y="2147888"/>
            <a:ext cx="5158316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880"/>
              <a:buNone/>
              <a:defRPr sz="3200" b="1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500"/>
              </a:spcBef>
              <a:spcAft>
                <a:spcPts val="0"/>
              </a:spcAft>
              <a:buSzPts val="2160"/>
              <a:buNone/>
              <a:defRPr sz="1800" b="1"/>
            </a:lvl3pPr>
            <a:lvl4pPr marL="1828800" lvl="3" indent="-228600" algn="l"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1" name="Google Shape;101;p14"/>
          <p:cNvSpPr txBox="1">
            <a:spLocks noGrp="1"/>
          </p:cNvSpPr>
          <p:nvPr>
            <p:ph type="body" idx="2"/>
          </p:nvPr>
        </p:nvSpPr>
        <p:spPr>
          <a:xfrm>
            <a:off x="840319" y="2971802"/>
            <a:ext cx="5158316" cy="3007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11480" algn="l">
              <a:spcBef>
                <a:spcPts val="1000"/>
              </a:spcBef>
              <a:spcAft>
                <a:spcPts val="0"/>
              </a:spcAft>
              <a:buSzPts val="2880"/>
              <a:buChar char="●"/>
              <a:defRPr sz="3200"/>
            </a:lvl1pPr>
            <a:lvl2pPr marL="914400" lvl="1" indent="-406400" algn="l">
              <a:spcBef>
                <a:spcPts val="500"/>
              </a:spcBef>
              <a:spcAft>
                <a:spcPts val="0"/>
              </a:spcAft>
              <a:buSzPts val="2800"/>
              <a:buChar char="−"/>
              <a:defRPr sz="2800"/>
            </a:lvl2pPr>
            <a:lvl3pPr marL="1371600" lvl="2" indent="-411480" algn="l">
              <a:spcBef>
                <a:spcPts val="500"/>
              </a:spcBef>
              <a:spcAft>
                <a:spcPts val="0"/>
              </a:spcAft>
              <a:buSzPts val="2880"/>
              <a:buChar char="▪"/>
              <a:defRPr sz="2400"/>
            </a:lvl3pPr>
            <a:lvl4pPr marL="1828800" lvl="3" indent="-406400" algn="l">
              <a:spcBef>
                <a:spcPts val="500"/>
              </a:spcBef>
              <a:spcAft>
                <a:spcPts val="0"/>
              </a:spcAft>
              <a:buSzPts val="2800"/>
              <a:buChar char="•"/>
              <a:defRPr/>
            </a:lvl4pPr>
            <a:lvl5pPr marL="2286000" lvl="4" indent="-406400" algn="l">
              <a:spcBef>
                <a:spcPts val="500"/>
              </a:spcBef>
              <a:spcAft>
                <a:spcPts val="0"/>
              </a:spcAft>
              <a:buSzPts val="2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2" name="Google Shape;102;p14"/>
          <p:cNvSpPr txBox="1">
            <a:spLocks noGrp="1"/>
          </p:cNvSpPr>
          <p:nvPr>
            <p:ph type="body" idx="3"/>
          </p:nvPr>
        </p:nvSpPr>
        <p:spPr>
          <a:xfrm>
            <a:off x="6172200" y="2147888"/>
            <a:ext cx="518371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880"/>
              <a:buNone/>
              <a:defRPr sz="3200" b="1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500"/>
              </a:spcBef>
              <a:spcAft>
                <a:spcPts val="0"/>
              </a:spcAft>
              <a:buSzPts val="2160"/>
              <a:buNone/>
              <a:defRPr sz="1800" b="1"/>
            </a:lvl3pPr>
            <a:lvl4pPr marL="1828800" lvl="3" indent="-228600" algn="l"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3" name="Google Shape;103;p14"/>
          <p:cNvSpPr txBox="1">
            <a:spLocks noGrp="1"/>
          </p:cNvSpPr>
          <p:nvPr>
            <p:ph type="body" idx="4"/>
          </p:nvPr>
        </p:nvSpPr>
        <p:spPr>
          <a:xfrm>
            <a:off x="6172200" y="2971800"/>
            <a:ext cx="5183717" cy="3007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11480" algn="l">
              <a:spcBef>
                <a:spcPts val="1000"/>
              </a:spcBef>
              <a:spcAft>
                <a:spcPts val="0"/>
              </a:spcAft>
              <a:buSzPts val="2880"/>
              <a:buChar char="●"/>
              <a:defRPr sz="3200"/>
            </a:lvl1pPr>
            <a:lvl2pPr marL="914400" lvl="1" indent="-406400" algn="l">
              <a:spcBef>
                <a:spcPts val="500"/>
              </a:spcBef>
              <a:spcAft>
                <a:spcPts val="0"/>
              </a:spcAft>
              <a:buSzPts val="2800"/>
              <a:buChar char="−"/>
              <a:defRPr sz="2800"/>
            </a:lvl2pPr>
            <a:lvl3pPr marL="1371600" lvl="2" indent="-411480" algn="l">
              <a:spcBef>
                <a:spcPts val="500"/>
              </a:spcBef>
              <a:spcAft>
                <a:spcPts val="0"/>
              </a:spcAft>
              <a:buSzPts val="2880"/>
              <a:buChar char="▪"/>
              <a:defRPr sz="2400"/>
            </a:lvl3pPr>
            <a:lvl4pPr marL="1828800" lvl="3" indent="-406400" algn="l">
              <a:spcBef>
                <a:spcPts val="500"/>
              </a:spcBef>
              <a:spcAft>
                <a:spcPts val="0"/>
              </a:spcAft>
              <a:buSzPts val="2800"/>
              <a:buChar char="•"/>
              <a:defRPr/>
            </a:lvl4pPr>
            <a:lvl5pPr marL="2286000" lvl="4" indent="-406400" algn="l">
              <a:spcBef>
                <a:spcPts val="500"/>
              </a:spcBef>
              <a:spcAft>
                <a:spcPts val="0"/>
              </a:spcAft>
              <a:buSzPts val="2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" name="Google Shape;104;p14"/>
          <p:cNvSpPr txBox="1"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  <a:solidFill>
            <a:srgbClr val="67202F"/>
          </a:solidFill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4"/>
          <p:cNvSpPr txBox="1">
            <a:spLocks noGrp="1"/>
          </p:cNvSpPr>
          <p:nvPr>
            <p:ph type="ftr" idx="11"/>
          </p:nvPr>
        </p:nvSpPr>
        <p:spPr>
          <a:xfrm>
            <a:off x="1991786" y="6213478"/>
            <a:ext cx="460163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6" name="Google Shape;106;p14"/>
          <p:cNvSpPr txBox="1">
            <a:spLocks noGrp="1"/>
          </p:cNvSpPr>
          <p:nvPr>
            <p:ph type="sldNum" idx="12"/>
          </p:nvPr>
        </p:nvSpPr>
        <p:spPr>
          <a:xfrm>
            <a:off x="838201" y="6213478"/>
            <a:ext cx="8466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ect Over Text">
  <p:cSld name="Object Over Text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  <a:solidFill>
            <a:srgbClr val="67202F"/>
          </a:solidFill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5"/>
          <p:cNvSpPr txBox="1">
            <a:spLocks noGrp="1"/>
          </p:cNvSpPr>
          <p:nvPr>
            <p:ph type="body" idx="1"/>
          </p:nvPr>
        </p:nvSpPr>
        <p:spPr>
          <a:xfrm>
            <a:off x="812800" y="4114803"/>
            <a:ext cx="10515600" cy="1879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57200" algn="l">
              <a:spcBef>
                <a:spcPts val="1000"/>
              </a:spcBef>
              <a:spcAft>
                <a:spcPts val="0"/>
              </a:spcAft>
              <a:buSzPts val="3600"/>
              <a:buChar char="●"/>
              <a:defRPr/>
            </a:lvl1pPr>
            <a:lvl2pPr marL="914400" lvl="1" indent="-457200" algn="l">
              <a:spcBef>
                <a:spcPts val="500"/>
              </a:spcBef>
              <a:spcAft>
                <a:spcPts val="0"/>
              </a:spcAft>
              <a:buSzPts val="3600"/>
              <a:buChar char="−"/>
              <a:defRPr/>
            </a:lvl2pPr>
            <a:lvl3pPr marL="1371600" lvl="2" indent="-365760" algn="l">
              <a:spcBef>
                <a:spcPts val="500"/>
              </a:spcBef>
              <a:spcAft>
                <a:spcPts val="0"/>
              </a:spcAft>
              <a:buSzPts val="2160"/>
              <a:buChar char="▪"/>
              <a:defRPr/>
            </a:lvl3pPr>
            <a:lvl4pPr marL="1828800" lvl="3" indent="-342900" algn="l"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0" name="Google Shape;110;p15"/>
          <p:cNvSpPr>
            <a:spLocks noGrp="1"/>
          </p:cNvSpPr>
          <p:nvPr>
            <p:ph type="pic" idx="2"/>
          </p:nvPr>
        </p:nvSpPr>
        <p:spPr>
          <a:xfrm>
            <a:off x="812800" y="2141538"/>
            <a:ext cx="10515600" cy="187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1000"/>
              </a:spcBef>
              <a:spcAft>
                <a:spcPts val="0"/>
              </a:spcAft>
              <a:buClr>
                <a:srgbClr val="632423"/>
              </a:buClr>
              <a:buSzPts val="36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00"/>
              </a:spcBef>
              <a:spcAft>
                <a:spcPts val="0"/>
              </a:spcAft>
              <a:buClr>
                <a:srgbClr val="632423"/>
              </a:buClr>
              <a:buSzPts val="3600"/>
              <a:buFont typeface="Calibri"/>
              <a:buChar char="−"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500"/>
              </a:spcBef>
              <a:spcAft>
                <a:spcPts val="0"/>
              </a:spcAft>
              <a:buClr>
                <a:srgbClr val="632423"/>
              </a:buClr>
              <a:buSzPts val="3840"/>
              <a:buFont typeface="Calibri"/>
              <a:buChar char="▪"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500"/>
              </a:spcBef>
              <a:spcAft>
                <a:spcPts val="0"/>
              </a:spcAft>
              <a:buClr>
                <a:srgbClr val="632423"/>
              </a:buClr>
              <a:buSzPts val="2800"/>
              <a:buFont typeface="Arial"/>
              <a:buChar char="•"/>
              <a:defRPr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500"/>
              </a:spcBef>
              <a:spcAft>
                <a:spcPts val="0"/>
              </a:spcAft>
              <a:buClr>
                <a:srgbClr val="632423"/>
              </a:buClr>
              <a:buSzPts val="2800"/>
              <a:buFont typeface="Arial"/>
              <a:buChar char="•"/>
              <a:defRPr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11" name="Google Shape;111;p15"/>
          <p:cNvSpPr txBox="1">
            <a:spLocks noGrp="1"/>
          </p:cNvSpPr>
          <p:nvPr>
            <p:ph type="ftr" idx="11"/>
          </p:nvPr>
        </p:nvSpPr>
        <p:spPr>
          <a:xfrm>
            <a:off x="1991786" y="6213478"/>
            <a:ext cx="460163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12" name="Google Shape;112;p15"/>
          <p:cNvSpPr txBox="1">
            <a:spLocks noGrp="1"/>
          </p:cNvSpPr>
          <p:nvPr>
            <p:ph type="sldNum" idx="12"/>
          </p:nvPr>
        </p:nvSpPr>
        <p:spPr>
          <a:xfrm>
            <a:off x="838201" y="6213478"/>
            <a:ext cx="8466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Over Object">
  <p:cSld name="Text Over Objec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6"/>
          <p:cNvSpPr txBox="1"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  <a:solidFill>
            <a:srgbClr val="67202F"/>
          </a:solidFill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16"/>
          <p:cNvSpPr>
            <a:spLocks noGrp="1"/>
          </p:cNvSpPr>
          <p:nvPr>
            <p:ph type="pic" idx="2"/>
          </p:nvPr>
        </p:nvSpPr>
        <p:spPr>
          <a:xfrm>
            <a:off x="812800" y="4124158"/>
            <a:ext cx="10515600" cy="187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1000"/>
              </a:spcBef>
              <a:spcAft>
                <a:spcPts val="0"/>
              </a:spcAft>
              <a:buClr>
                <a:srgbClr val="632423"/>
              </a:buClr>
              <a:buSzPts val="36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00"/>
              </a:spcBef>
              <a:spcAft>
                <a:spcPts val="0"/>
              </a:spcAft>
              <a:buClr>
                <a:srgbClr val="632423"/>
              </a:buClr>
              <a:buSzPts val="3600"/>
              <a:buFont typeface="Calibri"/>
              <a:buChar char="−"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500"/>
              </a:spcBef>
              <a:spcAft>
                <a:spcPts val="0"/>
              </a:spcAft>
              <a:buClr>
                <a:srgbClr val="632423"/>
              </a:buClr>
              <a:buSzPts val="3840"/>
              <a:buFont typeface="Calibri"/>
              <a:buChar char="▪"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500"/>
              </a:spcBef>
              <a:spcAft>
                <a:spcPts val="0"/>
              </a:spcAft>
              <a:buClr>
                <a:srgbClr val="632423"/>
              </a:buClr>
              <a:buSzPts val="2800"/>
              <a:buFont typeface="Arial"/>
              <a:buChar char="•"/>
              <a:defRPr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500"/>
              </a:spcBef>
              <a:spcAft>
                <a:spcPts val="0"/>
              </a:spcAft>
              <a:buClr>
                <a:srgbClr val="632423"/>
              </a:buClr>
              <a:buSzPts val="2800"/>
              <a:buFont typeface="Arial"/>
              <a:buChar char="•"/>
              <a:defRPr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16" name="Google Shape;116;p16"/>
          <p:cNvSpPr txBox="1">
            <a:spLocks noGrp="1"/>
          </p:cNvSpPr>
          <p:nvPr>
            <p:ph type="body" idx="1"/>
          </p:nvPr>
        </p:nvSpPr>
        <p:spPr>
          <a:xfrm>
            <a:off x="812800" y="2141664"/>
            <a:ext cx="10515600" cy="1879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57200" algn="l">
              <a:spcBef>
                <a:spcPts val="1000"/>
              </a:spcBef>
              <a:spcAft>
                <a:spcPts val="0"/>
              </a:spcAft>
              <a:buSzPts val="3600"/>
              <a:buChar char="●"/>
              <a:defRPr/>
            </a:lvl1pPr>
            <a:lvl2pPr marL="914400" lvl="1" indent="-457200" algn="l">
              <a:spcBef>
                <a:spcPts val="500"/>
              </a:spcBef>
              <a:spcAft>
                <a:spcPts val="0"/>
              </a:spcAft>
              <a:buSzPts val="3600"/>
              <a:buChar char="−"/>
              <a:defRPr/>
            </a:lvl2pPr>
            <a:lvl3pPr marL="1371600" lvl="2" indent="-365760" algn="l">
              <a:spcBef>
                <a:spcPts val="500"/>
              </a:spcBef>
              <a:spcAft>
                <a:spcPts val="0"/>
              </a:spcAft>
              <a:buSzPts val="2160"/>
              <a:buChar char="▪"/>
              <a:defRPr/>
            </a:lvl3pPr>
            <a:lvl4pPr marL="1828800" lvl="3" indent="-342900" algn="l"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7" name="Google Shape;117;p16"/>
          <p:cNvSpPr txBox="1">
            <a:spLocks noGrp="1"/>
          </p:cNvSpPr>
          <p:nvPr>
            <p:ph type="ftr" idx="11"/>
          </p:nvPr>
        </p:nvSpPr>
        <p:spPr>
          <a:xfrm>
            <a:off x="1991786" y="6213478"/>
            <a:ext cx="460163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18" name="Google Shape;118;p16"/>
          <p:cNvSpPr txBox="1">
            <a:spLocks noGrp="1"/>
          </p:cNvSpPr>
          <p:nvPr>
            <p:ph type="sldNum" idx="12"/>
          </p:nvPr>
        </p:nvSpPr>
        <p:spPr>
          <a:xfrm>
            <a:off x="838201" y="6213478"/>
            <a:ext cx="8466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7"/>
          <p:cNvSpPr txBox="1"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  <a:solidFill>
            <a:srgbClr val="67202F"/>
          </a:solidFill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17"/>
          <p:cNvSpPr txBox="1">
            <a:spLocks noGrp="1"/>
          </p:cNvSpPr>
          <p:nvPr>
            <p:ph type="ftr" idx="11"/>
          </p:nvPr>
        </p:nvSpPr>
        <p:spPr>
          <a:xfrm>
            <a:off x="1991786" y="6213478"/>
            <a:ext cx="460163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22" name="Google Shape;122;p17"/>
          <p:cNvSpPr txBox="1">
            <a:spLocks noGrp="1"/>
          </p:cNvSpPr>
          <p:nvPr>
            <p:ph type="sldNum" idx="12"/>
          </p:nvPr>
        </p:nvSpPr>
        <p:spPr>
          <a:xfrm>
            <a:off x="838201" y="6213478"/>
            <a:ext cx="8466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8"/>
          <p:cNvSpPr txBox="1">
            <a:spLocks noGrp="1"/>
          </p:cNvSpPr>
          <p:nvPr>
            <p:ph type="ftr" idx="11"/>
          </p:nvPr>
        </p:nvSpPr>
        <p:spPr>
          <a:xfrm>
            <a:off x="1991786" y="6213478"/>
            <a:ext cx="460163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25" name="Google Shape;125;p18"/>
          <p:cNvSpPr txBox="1">
            <a:spLocks noGrp="1"/>
          </p:cNvSpPr>
          <p:nvPr>
            <p:ph type="sldNum" idx="12"/>
          </p:nvPr>
        </p:nvSpPr>
        <p:spPr>
          <a:xfrm>
            <a:off x="838201" y="6213478"/>
            <a:ext cx="8466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1" name="Google Shape;31;p3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32" name="Google Shape;32;p3"/>
          <p:cNvSpPr txBox="1"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6" name="Google Shape;36;p4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38" name="Google Shape;38;p4"/>
          <p:cNvSpPr txBox="1">
            <a:spLocks noGrp="1"/>
          </p:cNvSpPr>
          <p:nvPr>
            <p:ph type="body" idx="1"/>
          </p:nvPr>
        </p:nvSpPr>
        <p:spPr>
          <a:xfrm>
            <a:off x="1282700" y="1754188"/>
            <a:ext cx="466344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body" idx="2"/>
          </p:nvPr>
        </p:nvSpPr>
        <p:spPr>
          <a:xfrm>
            <a:off x="6396039" y="1754188"/>
            <a:ext cx="466344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800">
          <p15:clr>
            <a:srgbClr val="FBAE40"/>
          </p15:clr>
        </p15:guide>
        <p15:guide id="2" pos="6944">
          <p15:clr>
            <a:srgbClr val="FBAE40"/>
          </p15:clr>
        </p15:guide>
        <p15:guide id="3" orient="horz" pos="828">
          <p15:clr>
            <a:srgbClr val="FBAE40"/>
          </p15:clr>
        </p15:guide>
        <p15:guide id="4" pos="1067">
          <p15:clr>
            <a:srgbClr val="FBAE40"/>
          </p15:clr>
        </p15:guide>
        <p15:guide id="5" pos="925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5"/>
          <p:cNvSpPr txBox="1">
            <a:spLocks noGrp="1"/>
          </p:cNvSpPr>
          <p:nvPr>
            <p:ph type="body" idx="1"/>
          </p:nvPr>
        </p:nvSpPr>
        <p:spPr>
          <a:xfrm>
            <a:off x="1270000" y="1535114"/>
            <a:ext cx="4663440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800"/>
              </a:spcBef>
              <a:spcAft>
                <a:spcPts val="0"/>
              </a:spcAft>
              <a:buSzPts val="1960"/>
              <a:buNone/>
              <a:defRPr sz="2800" b="1"/>
            </a:lvl1pPr>
            <a:lvl2pPr marL="914400" lvl="1" indent="-228600" algn="l">
              <a:spcBef>
                <a:spcPts val="9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body" idx="2"/>
          </p:nvPr>
        </p:nvSpPr>
        <p:spPr>
          <a:xfrm>
            <a:off x="6408616" y="1535114"/>
            <a:ext cx="4663440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800"/>
              </a:spcBef>
              <a:spcAft>
                <a:spcPts val="0"/>
              </a:spcAft>
              <a:buSzPts val="1960"/>
              <a:buNone/>
              <a:defRPr sz="2800" b="1"/>
            </a:lvl1pPr>
            <a:lvl2pPr marL="914400" lvl="1" indent="-228600" algn="l">
              <a:spcBef>
                <a:spcPts val="9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5" name="Google Shape;45;p5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6" name="Google Shape;46;p5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47" name="Google Shape;47;p5"/>
          <p:cNvSpPr txBox="1">
            <a:spLocks noGrp="1"/>
          </p:cNvSpPr>
          <p:nvPr>
            <p:ph type="body" idx="3"/>
          </p:nvPr>
        </p:nvSpPr>
        <p:spPr>
          <a:xfrm>
            <a:off x="1270001" y="2174876"/>
            <a:ext cx="4664075" cy="3779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3060" algn="l">
              <a:spcBef>
                <a:spcPts val="1800"/>
              </a:spcBef>
              <a:spcAft>
                <a:spcPts val="0"/>
              </a:spcAft>
              <a:buSzPts val="1960"/>
              <a:buChar char="■"/>
              <a:defRPr sz="2800"/>
            </a:lvl1pPr>
            <a:lvl2pPr marL="914400" lvl="1" indent="-396240" algn="l">
              <a:spcBef>
                <a:spcPts val="900"/>
              </a:spcBef>
              <a:spcAft>
                <a:spcPts val="0"/>
              </a:spcAft>
              <a:buSzPts val="2640"/>
              <a:buChar char="─"/>
              <a:defRPr sz="2400"/>
            </a:lvl2pPr>
            <a:lvl3pPr marL="1371600" lvl="2" indent="-368300" algn="l">
              <a:spcBef>
                <a:spcPts val="600"/>
              </a:spcBef>
              <a:spcAft>
                <a:spcPts val="0"/>
              </a:spcAft>
              <a:buSzPts val="22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body" idx="4"/>
          </p:nvPr>
        </p:nvSpPr>
        <p:spPr>
          <a:xfrm>
            <a:off x="6408616" y="2174876"/>
            <a:ext cx="4663440" cy="3779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3060" algn="l">
              <a:spcBef>
                <a:spcPts val="1800"/>
              </a:spcBef>
              <a:spcAft>
                <a:spcPts val="0"/>
              </a:spcAft>
              <a:buSzPts val="1960"/>
              <a:buChar char="■"/>
              <a:defRPr sz="2800"/>
            </a:lvl1pPr>
            <a:lvl2pPr marL="914400" lvl="1" indent="-396240" algn="l">
              <a:spcBef>
                <a:spcPts val="900"/>
              </a:spcBef>
              <a:spcAft>
                <a:spcPts val="0"/>
              </a:spcAft>
              <a:buSzPts val="2640"/>
              <a:buChar char="─"/>
              <a:defRPr sz="2400"/>
            </a:lvl2pPr>
            <a:lvl3pPr marL="1371600" lvl="2" indent="-368300" algn="l">
              <a:spcBef>
                <a:spcPts val="600"/>
              </a:spcBef>
              <a:spcAft>
                <a:spcPts val="0"/>
              </a:spcAft>
              <a:buSzPts val="22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Over">
  <p:cSld name="Text Ov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2" name="Google Shape;52;p6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53" name="Google Shape;53;p6"/>
          <p:cNvSpPr txBox="1">
            <a:spLocks noGrp="1"/>
          </p:cNvSpPr>
          <p:nvPr>
            <p:ph type="body" idx="1"/>
          </p:nvPr>
        </p:nvSpPr>
        <p:spPr>
          <a:xfrm>
            <a:off x="1278833" y="1761434"/>
            <a:ext cx="9753600" cy="2221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body" idx="2"/>
          </p:nvPr>
        </p:nvSpPr>
        <p:spPr>
          <a:xfrm>
            <a:off x="1278467" y="4108451"/>
            <a:ext cx="9753600" cy="1780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8" name="Google Shape;58;p7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9" name="Google Shape;59;p7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60" name="Google Shape;60;p7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pos="800">
          <p15:clr>
            <a:srgbClr val="FBAE40"/>
          </p15:clr>
        </p15:guide>
        <p15:guide id="2" pos="6944">
          <p15:clr>
            <a:srgbClr val="FBAE40"/>
          </p15:clr>
        </p15:guide>
        <p15:guide id="3" orient="horz" pos="828">
          <p15:clr>
            <a:srgbClr val="FBAE40"/>
          </p15:clr>
        </p15:guide>
        <p15:guide id="4" pos="1067">
          <p15:clr>
            <a:srgbClr val="FBAE40"/>
          </p15:clr>
        </p15:guide>
        <p15:guide id="5" pos="9259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8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8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4" name="Google Shape;64;p8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65" name="Google Shape;65;p8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8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de Bar">
  <p:cSld name="Side Bar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9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9" name="Google Shape;69;p9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0" name="Google Shape;70;p9"/>
          <p:cNvSpPr txBox="1">
            <a:spLocks noGrp="1"/>
          </p:cNvSpPr>
          <p:nvPr>
            <p:ph type="sldNum" idx="12"/>
          </p:nvPr>
        </p:nvSpPr>
        <p:spPr>
          <a:xfrm>
            <a:off x="1298941" y="6265305"/>
            <a:ext cx="5180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71" name="Google Shape;71;p9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9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9"/>
          <p:cNvSpPr/>
          <p:nvPr/>
        </p:nvSpPr>
        <p:spPr>
          <a:xfrm rot="-5400000">
            <a:off x="-2828541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9"/>
          <p:cNvSpPr txBox="1">
            <a:spLocks noGrp="1"/>
          </p:cNvSpPr>
          <p:nvPr>
            <p:ph type="title"/>
          </p:nvPr>
        </p:nvSpPr>
        <p:spPr>
          <a:xfrm rot="-5400000">
            <a:off x="-2255517" y="2278380"/>
            <a:ext cx="573024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/>
          <p:nvPr/>
        </p:nvSpPr>
        <p:spPr>
          <a:xfrm>
            <a:off x="451815" y="6132291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9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7202F"/>
          </a:solidFill>
          <a:ln w="12700" cap="flat" cmpd="sng">
            <a:solidFill>
              <a:srgbClr val="395E8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5" name="Google Shape;85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634569" y="5957891"/>
            <a:ext cx="6151033" cy="409575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1"/>
          <p:cNvSpPr txBox="1">
            <a:spLocks noGrp="1"/>
          </p:cNvSpPr>
          <p:nvPr>
            <p:ph type="ctrTitle"/>
          </p:nvPr>
        </p:nvSpPr>
        <p:spPr>
          <a:xfrm>
            <a:off x="1320800" y="1122363"/>
            <a:ext cx="9550400" cy="2387600"/>
          </a:xfrm>
          <a:prstGeom prst="rect">
            <a:avLst/>
          </a:prstGeom>
          <a:solidFill>
            <a:srgbClr val="67202F"/>
          </a:solidFill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1"/>
          <p:cNvSpPr txBox="1">
            <a:spLocks noGrp="1"/>
          </p:cNvSpPr>
          <p:nvPr>
            <p:ph type="subTitle" idx="1"/>
          </p:nvPr>
        </p:nvSpPr>
        <p:spPr>
          <a:xfrm>
            <a:off x="1320800" y="3810000"/>
            <a:ext cx="9550400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1000"/>
              </a:spcBef>
              <a:spcAft>
                <a:spcPts val="0"/>
              </a:spcAft>
              <a:buSzPts val="3600"/>
              <a:buNone/>
              <a:defRPr sz="4000">
                <a:solidFill>
                  <a:schemeClr val="lt1"/>
                </a:solidFill>
              </a:defRPr>
            </a:lvl1pPr>
            <a:lvl2pPr lvl="1" algn="ctr"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spcBef>
                <a:spcPts val="500"/>
              </a:spcBef>
              <a:spcAft>
                <a:spcPts val="0"/>
              </a:spcAft>
              <a:buSzPts val="2160"/>
              <a:buNone/>
              <a:defRPr sz="1800"/>
            </a:lvl3pPr>
            <a:lvl4pPr lvl="3" algn="ctr"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14" name="Google Shape;14;p1"/>
          <p:cNvSpPr txBox="1"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0840" algn="l" rtl="0">
              <a:spcBef>
                <a:spcPts val="1800"/>
              </a:spcBef>
              <a:spcAft>
                <a:spcPts val="0"/>
              </a:spcAft>
              <a:buClr>
                <a:srgbClr val="CF2124"/>
              </a:buClr>
              <a:buSzPts val="224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24180" algn="l" rtl="0">
              <a:spcBef>
                <a:spcPts val="900"/>
              </a:spcBef>
              <a:spcAft>
                <a:spcPts val="0"/>
              </a:spcAft>
              <a:buClr>
                <a:srgbClr val="CF2124"/>
              </a:buClr>
              <a:buSzPts val="3080"/>
              <a:buFont typeface="Calibri"/>
              <a:buChar char="─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96239" algn="l" rtl="0">
              <a:spcBef>
                <a:spcPts val="600"/>
              </a:spcBef>
              <a:spcAft>
                <a:spcPts val="0"/>
              </a:spcAft>
              <a:buClr>
                <a:srgbClr val="55493F"/>
              </a:buClr>
              <a:buSzPts val="26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1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1"/>
          <p:cNvSpPr/>
          <p:nvPr/>
        </p:nvSpPr>
        <p:spPr>
          <a:xfrm>
            <a:off x="0" y="1182571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ransition>
    <p:fade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067">
          <p15:clr>
            <a:srgbClr val="F26B43"/>
          </p15:clr>
        </p15:guide>
        <p15:guide id="2" pos="683">
          <p15:clr>
            <a:srgbClr val="F26B43"/>
          </p15:clr>
        </p15:guide>
        <p15:guide id="3" orient="horz" pos="828">
          <p15:clr>
            <a:srgbClr val="F26B43"/>
          </p15:clr>
        </p15:guide>
        <p15:guide id="4" pos="800">
          <p15:clr>
            <a:srgbClr val="F26B43"/>
          </p15:clr>
        </p15:guide>
        <p15:guide id="5" orient="horz" pos="1344">
          <p15:clr>
            <a:srgbClr val="F26B43"/>
          </p15:clr>
        </p15:guide>
        <p15:guide id="6" pos="512">
          <p15:clr>
            <a:srgbClr val="F26B43"/>
          </p15:clr>
        </p15:guide>
        <p15:guide id="7" orient="horz" pos="1056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0"/>
          <p:cNvSpPr txBox="1"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  <a:solidFill>
            <a:srgbClr val="67202F"/>
          </a:solidFill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0"/>
          <p:cNvSpPr txBox="1">
            <a:spLocks noGrp="1"/>
          </p:cNvSpPr>
          <p:nvPr>
            <p:ph type="body" idx="1"/>
          </p:nvPr>
        </p:nvSpPr>
        <p:spPr>
          <a:xfrm>
            <a:off x="838200" y="2133600"/>
            <a:ext cx="10515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57200" algn="l" rtl="0">
              <a:spcBef>
                <a:spcPts val="1000"/>
              </a:spcBef>
              <a:spcAft>
                <a:spcPts val="0"/>
              </a:spcAft>
              <a:buClr>
                <a:srgbClr val="632423"/>
              </a:buClr>
              <a:buSzPts val="3600"/>
              <a:buFont typeface="Calibri"/>
              <a:buChar char="●"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57200" algn="l" rtl="0">
              <a:spcBef>
                <a:spcPts val="500"/>
              </a:spcBef>
              <a:spcAft>
                <a:spcPts val="0"/>
              </a:spcAft>
              <a:buClr>
                <a:srgbClr val="632423"/>
              </a:buClr>
              <a:buSzPts val="3600"/>
              <a:buFont typeface="Calibri"/>
              <a:buChar char="−"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72439" algn="l" rtl="0">
              <a:spcBef>
                <a:spcPts val="500"/>
              </a:spcBef>
              <a:spcAft>
                <a:spcPts val="0"/>
              </a:spcAft>
              <a:buClr>
                <a:srgbClr val="632423"/>
              </a:buClr>
              <a:buSzPts val="3840"/>
              <a:buFont typeface="Calibri"/>
              <a:buChar char="▪"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06400" algn="l" rtl="0">
              <a:spcBef>
                <a:spcPts val="500"/>
              </a:spcBef>
              <a:spcAft>
                <a:spcPts val="0"/>
              </a:spcAft>
              <a:buClr>
                <a:srgbClr val="632423"/>
              </a:buClr>
              <a:buSzPts val="2800"/>
              <a:buFont typeface="Arial"/>
              <a:buChar char="•"/>
              <a:defRPr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06400" algn="l" rtl="0">
              <a:spcBef>
                <a:spcPts val="500"/>
              </a:spcBef>
              <a:spcAft>
                <a:spcPts val="0"/>
              </a:spcAft>
              <a:buClr>
                <a:srgbClr val="632423"/>
              </a:buClr>
              <a:buSzPts val="2800"/>
              <a:buFont typeface="Arial"/>
              <a:buChar char="•"/>
              <a:defRPr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Google Shape;80;p10"/>
          <p:cNvSpPr txBox="1">
            <a:spLocks noGrp="1"/>
          </p:cNvSpPr>
          <p:nvPr>
            <p:ph type="ftr" idx="11"/>
          </p:nvPr>
        </p:nvSpPr>
        <p:spPr>
          <a:xfrm>
            <a:off x="1991786" y="6213478"/>
            <a:ext cx="460163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1" name="Google Shape;81;p10"/>
          <p:cNvSpPr txBox="1">
            <a:spLocks noGrp="1"/>
          </p:cNvSpPr>
          <p:nvPr>
            <p:ph type="sldNum" idx="12"/>
          </p:nvPr>
        </p:nvSpPr>
        <p:spPr>
          <a:xfrm>
            <a:off x="838201" y="6213478"/>
            <a:ext cx="8466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pic>
        <p:nvPicPr>
          <p:cNvPr id="82" name="Google Shape;82;p1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711019" y="6273800"/>
            <a:ext cx="3642783" cy="242888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9"/>
          <p:cNvSpPr txBox="1">
            <a:spLocks noGrp="1"/>
          </p:cNvSpPr>
          <p:nvPr>
            <p:ph type="subTitle" idx="1"/>
          </p:nvPr>
        </p:nvSpPr>
        <p:spPr>
          <a:xfrm>
            <a:off x="916503" y="3697339"/>
            <a:ext cx="6966440" cy="1112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 dirty="0"/>
              <a:t>New Jersey Slides </a:t>
            </a:r>
            <a:br>
              <a:rPr lang="en-US" dirty="0"/>
            </a:br>
            <a:r>
              <a:rPr lang="en-US" dirty="0"/>
              <a:t>Tax Year </a:t>
            </a:r>
            <a:r>
              <a:rPr lang="en-US" dirty="0" smtClean="0"/>
              <a:t>2019</a:t>
            </a:r>
            <a:endParaRPr dirty="0"/>
          </a:p>
        </p:txBody>
      </p:sp>
      <p:sp>
        <p:nvSpPr>
          <p:cNvPr id="134" name="Google Shape;134;p19"/>
          <p:cNvSpPr txBox="1"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 dirty="0"/>
              <a:t>Filing Basics</a:t>
            </a:r>
            <a:endParaRPr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0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NJ </a:t>
            </a:r>
            <a:r>
              <a:rPr lang="en-US" dirty="0"/>
              <a:t>Training - </a:t>
            </a:r>
            <a:r>
              <a:rPr lang="en-US" dirty="0" smtClean="0"/>
              <a:t>TY2019 </a:t>
            </a:r>
            <a:endParaRPr dirty="0"/>
          </a:p>
        </p:txBody>
      </p:sp>
      <p:sp>
        <p:nvSpPr>
          <p:cNvPr id="143" name="Google Shape;143;p20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 dirty="0"/>
          </a:p>
        </p:txBody>
      </p:sp>
      <p:sp>
        <p:nvSpPr>
          <p:cNvPr id="144" name="Google Shape;144;p20"/>
          <p:cNvSpPr txBox="1"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736"/>
              <a:buChar char="■"/>
            </a:pPr>
            <a:r>
              <a:rPr lang="en-US" sz="2400" dirty="0"/>
              <a:t>Counselors must reference both Federal and State filing requirements guidelines</a:t>
            </a:r>
            <a:endParaRPr sz="2400" dirty="0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387"/>
              <a:buChar char="─"/>
            </a:pPr>
            <a:r>
              <a:rPr lang="en-US" sz="2400" dirty="0" smtClean="0"/>
              <a:t>A </a:t>
            </a:r>
            <a:r>
              <a:rPr lang="en-US" sz="2400" dirty="0"/>
              <a:t>taxpayer may be required to file a Federal Return but not a NJ State Return</a:t>
            </a:r>
            <a:endParaRPr sz="2400" dirty="0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387"/>
              <a:buChar char="─"/>
            </a:pPr>
            <a:r>
              <a:rPr lang="en-US" sz="2400" dirty="0" smtClean="0"/>
              <a:t>A </a:t>
            </a:r>
            <a:r>
              <a:rPr lang="en-US" sz="2400" dirty="0"/>
              <a:t>taxpayer may be required to file a NJ State Return but not a Federal Return</a:t>
            </a:r>
            <a:endParaRPr sz="2400" dirty="0"/>
          </a:p>
          <a:p>
            <a:pPr marL="341313" lvl="0" indent="-341313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1736"/>
              <a:buChar char="■"/>
            </a:pPr>
            <a:r>
              <a:rPr lang="en-US" sz="2400" dirty="0"/>
              <a:t>Even if a taxpayer is not required to file a tax return, there are cases the return should be filed anyway (e.g. - tax withheld from paycheck) </a:t>
            </a:r>
            <a:endParaRPr sz="2400" dirty="0"/>
          </a:p>
          <a:p>
            <a:pPr marL="341313" lvl="0" indent="-341313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1736"/>
              <a:buChar char="■"/>
            </a:pPr>
            <a:r>
              <a:rPr lang="en-US" sz="2400" dirty="0">
                <a:solidFill>
                  <a:srgbClr val="FF0000"/>
                </a:solidFill>
              </a:rPr>
              <a:t>NOTE:  IRS guidelines suggest all returns be filed, even if not required.  This is to help prevent fraud</a:t>
            </a:r>
            <a:endParaRPr sz="2400" dirty="0"/>
          </a:p>
          <a:p>
            <a:pPr marL="341313" lvl="0" indent="-231077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1736"/>
              <a:buNone/>
            </a:pPr>
            <a:endParaRPr sz="2400" dirty="0"/>
          </a:p>
        </p:txBody>
      </p:sp>
      <p:sp>
        <p:nvSpPr>
          <p:cNvPr id="145" name="Google Shape;145;p20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 sz="3600" dirty="0"/>
              <a:t>New Jersey State Filing Requirements Are Different</a:t>
            </a:r>
            <a:endParaRPr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1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NJ </a:t>
            </a:r>
            <a:r>
              <a:rPr lang="en-US" dirty="0"/>
              <a:t>Training - </a:t>
            </a:r>
            <a:r>
              <a:rPr lang="en-US" dirty="0" smtClean="0"/>
              <a:t>TY2019 </a:t>
            </a:r>
            <a:endParaRPr dirty="0"/>
          </a:p>
        </p:txBody>
      </p:sp>
      <p:sp>
        <p:nvSpPr>
          <p:cNvPr id="154" name="Google Shape;154;p21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 dirty="0"/>
          </a:p>
        </p:txBody>
      </p:sp>
      <p:sp>
        <p:nvSpPr>
          <p:cNvPr id="155" name="Google Shape;155;p21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 sz="3600" dirty="0"/>
              <a:t>NJ Filing Income Threshold Filing Requirements</a:t>
            </a:r>
            <a:endParaRPr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976536"/>
              </p:ext>
            </p:extLst>
          </p:nvPr>
        </p:nvGraphicFramePr>
        <p:xfrm>
          <a:off x="1814282" y="1375952"/>
          <a:ext cx="8470540" cy="4353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5270"/>
                <a:gridCol w="4235270"/>
              </a:tblGrid>
              <a:tr h="88400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If your filing</a:t>
                      </a:r>
                      <a:r>
                        <a:rPr lang="en-US" sz="2000" baseline="0" dirty="0" smtClean="0"/>
                        <a:t> status is…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THEN file a return if your gross income (NJ line</a:t>
                      </a:r>
                      <a:r>
                        <a:rPr lang="en-US" sz="2000" baseline="0" dirty="0" smtClean="0"/>
                        <a:t> 29) was at least…</a:t>
                      </a:r>
                      <a:endParaRPr lang="en-US" sz="2000" dirty="0"/>
                    </a:p>
                  </a:txBody>
                  <a:tcPr/>
                </a:tc>
              </a:tr>
              <a:tr h="54329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Single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$10,000</a:t>
                      </a:r>
                      <a:endParaRPr lang="en-US" sz="2000" dirty="0"/>
                    </a:p>
                  </a:txBody>
                  <a:tcPr/>
                </a:tc>
              </a:tr>
              <a:tr h="54329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Married/Civil Union Partner filing joint</a:t>
                      </a:r>
                      <a:r>
                        <a:rPr lang="en-US" sz="2000" baseline="0" dirty="0" smtClean="0"/>
                        <a:t> return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$20,000</a:t>
                      </a:r>
                      <a:endParaRPr lang="en-US" sz="2000" dirty="0"/>
                    </a:p>
                  </a:txBody>
                  <a:tcPr/>
                </a:tc>
              </a:tr>
              <a:tr h="63537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Married/Civil Union Partner filing separately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$10,000</a:t>
                      </a:r>
                      <a:endParaRPr lang="en-US" sz="2000" dirty="0"/>
                    </a:p>
                  </a:txBody>
                  <a:tcPr/>
                </a:tc>
              </a:tr>
              <a:tr h="59854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Head of Household with qualifying child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$20,000</a:t>
                      </a:r>
                      <a:endParaRPr lang="en-US" sz="2000" dirty="0"/>
                    </a:p>
                  </a:txBody>
                  <a:tcPr/>
                </a:tc>
              </a:tr>
              <a:tr h="39212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Qualifying widow(er)/ surviving Civil Union Partner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$20,000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2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NJ </a:t>
            </a:r>
            <a:r>
              <a:rPr lang="en-US" dirty="0"/>
              <a:t>Training - </a:t>
            </a:r>
            <a:r>
              <a:rPr lang="en-US" dirty="0" smtClean="0"/>
              <a:t>TY2019 </a:t>
            </a:r>
            <a:endParaRPr dirty="0"/>
          </a:p>
        </p:txBody>
      </p:sp>
      <p:sp>
        <p:nvSpPr>
          <p:cNvPr id="162" name="Google Shape;162;p22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 dirty="0"/>
          </a:p>
        </p:txBody>
      </p:sp>
      <p:sp>
        <p:nvSpPr>
          <p:cNvPr id="163" name="Google Shape;163;p22"/>
          <p:cNvSpPr txBox="1">
            <a:spLocks noGrp="1"/>
          </p:cNvSpPr>
          <p:nvPr>
            <p:ph type="body" idx="1"/>
          </p:nvPr>
        </p:nvSpPr>
        <p:spPr>
          <a:xfrm>
            <a:off x="1098627" y="1371600"/>
            <a:ext cx="1044023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568"/>
              <a:buChar char="■"/>
            </a:pPr>
            <a:r>
              <a:rPr lang="en-US" sz="2200" dirty="0"/>
              <a:t>Documents indicate tax return may be necessary:</a:t>
            </a:r>
            <a:endParaRPr sz="2200" dirty="0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156"/>
              <a:buChar char="─"/>
            </a:pPr>
            <a:r>
              <a:rPr lang="en-US" sz="2200" dirty="0" smtClean="0"/>
              <a:t>Enter </a:t>
            </a:r>
            <a:r>
              <a:rPr lang="en-US" sz="2200" dirty="0"/>
              <a:t>data in TaxSlayer to decide for sure if Federal and State returns are required or not </a:t>
            </a:r>
            <a:endParaRPr sz="2200" dirty="0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156"/>
              <a:buChar char="─"/>
            </a:pPr>
            <a:r>
              <a:rPr lang="en-US" sz="2200" dirty="0" smtClean="0"/>
              <a:t>If </a:t>
            </a:r>
            <a:r>
              <a:rPr lang="en-US" sz="2200" dirty="0"/>
              <a:t>no return is required:</a:t>
            </a:r>
            <a:endParaRPr sz="2200" dirty="0"/>
          </a:p>
          <a:p>
            <a:pPr marL="1428750" lvl="2" indent="-2857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847"/>
              <a:buChar char="•"/>
            </a:pPr>
            <a:r>
              <a:rPr lang="en-US" sz="2200" dirty="0"/>
              <a:t> May want to file anyway</a:t>
            </a:r>
            <a:endParaRPr sz="2200" dirty="0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156"/>
              <a:buChar char="─"/>
            </a:pPr>
            <a:r>
              <a:rPr lang="en-US" sz="2200" dirty="0" smtClean="0"/>
              <a:t>If </a:t>
            </a:r>
            <a:r>
              <a:rPr lang="en-US" sz="2200" dirty="0"/>
              <a:t>not e-filed, print &amp; write “DID NOT FILE” on taxpayer copy </a:t>
            </a:r>
            <a:endParaRPr sz="2200" dirty="0"/>
          </a:p>
          <a:p>
            <a:pPr marL="1428750" lvl="2" indent="-2857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847"/>
              <a:buChar char="•"/>
            </a:pPr>
            <a:r>
              <a:rPr lang="en-US" sz="2200" dirty="0"/>
              <a:t> Update site sign-in sheet to reflect return not filed</a:t>
            </a:r>
            <a:endParaRPr sz="2200" dirty="0"/>
          </a:p>
          <a:p>
            <a:pPr marL="341313" lvl="0" indent="-341313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1568"/>
              <a:buChar char="■"/>
            </a:pPr>
            <a:r>
              <a:rPr lang="en-US" sz="2200" dirty="0" smtClean="0"/>
              <a:t>If </a:t>
            </a:r>
            <a:r>
              <a:rPr lang="en-US" sz="2200" dirty="0"/>
              <a:t>a Federal Return is required but not a NJ 1040, may still want to e-file NJ Return</a:t>
            </a:r>
            <a:endParaRPr sz="2200" dirty="0"/>
          </a:p>
          <a:p>
            <a:pPr marL="341313" lvl="0" indent="-341313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1568"/>
              <a:buChar char="■"/>
            </a:pPr>
            <a:r>
              <a:rPr lang="en-US" sz="2200" dirty="0" smtClean="0"/>
              <a:t>We </a:t>
            </a:r>
            <a:r>
              <a:rPr lang="en-US" sz="2200" dirty="0"/>
              <a:t>can file a Federal Return for anyone in USA  </a:t>
            </a:r>
            <a:endParaRPr sz="2200" dirty="0"/>
          </a:p>
          <a:p>
            <a:pPr marL="341313" lvl="0" indent="-341313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ts val="1568"/>
              <a:buChar char="■"/>
            </a:pPr>
            <a:r>
              <a:rPr lang="en-US" sz="2200" dirty="0" smtClean="0"/>
              <a:t>If </a:t>
            </a:r>
            <a:r>
              <a:rPr lang="en-US" sz="2200" dirty="0"/>
              <a:t>Federal Return is not required but NJ is required (rare)</a:t>
            </a:r>
            <a:endParaRPr sz="2200" dirty="0"/>
          </a:p>
          <a:p>
            <a:pPr marL="914400" lvl="1" indent="-338138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156"/>
              <a:buChar char="─"/>
            </a:pPr>
            <a:r>
              <a:rPr lang="en-US" sz="2200" dirty="0"/>
              <a:t> Can e-file NJ only</a:t>
            </a:r>
            <a:endParaRPr sz="2200" dirty="0"/>
          </a:p>
        </p:txBody>
      </p:sp>
      <p:sp>
        <p:nvSpPr>
          <p:cNvPr id="164" name="Google Shape;164;p22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 dirty="0"/>
              <a:t>Should Return Be Filed? – Not So Clear</a:t>
            </a:r>
            <a:endParaRPr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3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NJ </a:t>
            </a:r>
            <a:r>
              <a:rPr lang="en-US" dirty="0"/>
              <a:t>Training - </a:t>
            </a:r>
            <a:r>
              <a:rPr lang="en-US" dirty="0" smtClean="0"/>
              <a:t>TY2019 </a:t>
            </a:r>
            <a:endParaRPr dirty="0"/>
          </a:p>
        </p:txBody>
      </p:sp>
      <p:sp>
        <p:nvSpPr>
          <p:cNvPr id="170" name="Google Shape;170;p23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 dirty="0"/>
          </a:p>
        </p:txBody>
      </p:sp>
      <p:sp>
        <p:nvSpPr>
          <p:cNvPr id="171" name="Google Shape;171;p23"/>
          <p:cNvSpPr txBox="1">
            <a:spLocks noGrp="1"/>
          </p:cNvSpPr>
          <p:nvPr>
            <p:ph type="body" idx="1"/>
          </p:nvPr>
        </p:nvSpPr>
        <p:spPr>
          <a:xfrm>
            <a:off x="1091701" y="1524000"/>
            <a:ext cx="97536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spcBef>
                <a:spcPts val="0"/>
              </a:spcBef>
              <a:spcAft>
                <a:spcPts val="0"/>
              </a:spcAft>
              <a:buSzPts val="2240"/>
              <a:buChar char="■"/>
            </a:pPr>
            <a:r>
              <a:rPr lang="en-US" dirty="0"/>
              <a:t>Click on “Send State Only” to e-file NJ return only</a:t>
            </a:r>
            <a:endParaRPr dirty="0"/>
          </a:p>
          <a:p>
            <a:pPr marL="341313" lvl="0" indent="-199073" algn="l" rtl="0">
              <a:spcBef>
                <a:spcPts val="1800"/>
              </a:spcBef>
              <a:spcAft>
                <a:spcPts val="0"/>
              </a:spcAft>
              <a:buSzPts val="2240"/>
              <a:buNone/>
            </a:pPr>
            <a:endParaRPr dirty="0"/>
          </a:p>
        </p:txBody>
      </p:sp>
      <p:sp>
        <p:nvSpPr>
          <p:cNvPr id="172" name="Google Shape;172;p23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 dirty="0"/>
              <a:t>TS - E-File NJ Return Only - e-File section</a:t>
            </a:r>
            <a:endParaRPr dirty="0"/>
          </a:p>
        </p:txBody>
      </p:sp>
      <p:pic>
        <p:nvPicPr>
          <p:cNvPr id="173" name="Google Shape;173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9945" y="2133600"/>
            <a:ext cx="8077200" cy="3697224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174" name="Google Shape;174;p23"/>
          <p:cNvSpPr/>
          <p:nvPr/>
        </p:nvSpPr>
        <p:spPr>
          <a:xfrm>
            <a:off x="1371600" y="5408005"/>
            <a:ext cx="1828800" cy="640060"/>
          </a:xfrm>
          <a:prstGeom prst="ellipse">
            <a:avLst/>
          </a:prstGeom>
          <a:noFill/>
          <a:ln w="9525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4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NJ </a:t>
            </a:r>
            <a:r>
              <a:rPr lang="en-US" dirty="0"/>
              <a:t>Training - </a:t>
            </a:r>
            <a:r>
              <a:rPr lang="en-US" dirty="0" smtClean="0"/>
              <a:t>TY2019 </a:t>
            </a:r>
            <a:endParaRPr dirty="0"/>
          </a:p>
        </p:txBody>
      </p:sp>
      <p:sp>
        <p:nvSpPr>
          <p:cNvPr id="180" name="Google Shape;180;p24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 dirty="0"/>
          </a:p>
        </p:txBody>
      </p:sp>
      <p:sp>
        <p:nvSpPr>
          <p:cNvPr id="181" name="Google Shape;181;p24"/>
          <p:cNvSpPr txBox="1">
            <a:spLocks noGrp="1"/>
          </p:cNvSpPr>
          <p:nvPr>
            <p:ph type="body" idx="1"/>
          </p:nvPr>
        </p:nvSpPr>
        <p:spPr>
          <a:xfrm>
            <a:off x="1278833" y="1761433"/>
            <a:ext cx="9753600" cy="1057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840"/>
              <a:buFont typeface="Noto Sans Symbols"/>
              <a:buChar char="▪"/>
            </a:pPr>
            <a:r>
              <a:rPr lang="en-US" dirty="0"/>
              <a:t>You will receive a warning if you choose to e-file NJ return only</a:t>
            </a:r>
            <a:endParaRPr dirty="0"/>
          </a:p>
          <a:p>
            <a:pPr marL="341313" lvl="0" indent="-199073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240"/>
              <a:buNone/>
            </a:pPr>
            <a:endParaRPr dirty="0"/>
          </a:p>
        </p:txBody>
      </p:sp>
      <p:sp>
        <p:nvSpPr>
          <p:cNvPr id="182" name="Google Shape;182;p24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 dirty="0"/>
              <a:t>TS - E-File NJ Return Only - e-File section</a:t>
            </a:r>
            <a:endParaRPr dirty="0"/>
          </a:p>
        </p:txBody>
      </p:sp>
      <p:pic>
        <p:nvPicPr>
          <p:cNvPr id="183" name="Google Shape;183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58178" y="2916382"/>
            <a:ext cx="8168640" cy="25115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5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NJ </a:t>
            </a:r>
            <a:r>
              <a:rPr lang="en-US" dirty="0"/>
              <a:t>Training - </a:t>
            </a:r>
            <a:r>
              <a:rPr lang="en-US" dirty="0" smtClean="0"/>
              <a:t>TY2019 </a:t>
            </a:r>
            <a:endParaRPr dirty="0"/>
          </a:p>
        </p:txBody>
      </p:sp>
      <p:sp>
        <p:nvSpPr>
          <p:cNvPr id="189" name="Google Shape;189;p25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 dirty="0"/>
          </a:p>
        </p:txBody>
      </p:sp>
      <p:sp>
        <p:nvSpPr>
          <p:cNvPr id="190" name="Google Shape;190;p25"/>
          <p:cNvSpPr txBox="1"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40"/>
              <a:buChar char="■"/>
            </a:pPr>
            <a:r>
              <a:rPr lang="en-US" dirty="0"/>
              <a:t>Review of Intake &amp; Interview Sheet &amp; tax documents clearly show that all below apply:</a:t>
            </a:r>
            <a:endParaRPr dirty="0"/>
          </a:p>
          <a:p>
            <a:pPr marL="341313" lvl="0" indent="-341313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2240"/>
              <a:buChar char="■"/>
            </a:pPr>
            <a:r>
              <a:rPr lang="en-US" dirty="0"/>
              <a:t>If </a:t>
            </a:r>
            <a:r>
              <a:rPr lang="en-US" b="1" u="sng" dirty="0"/>
              <a:t>ALL</a:t>
            </a:r>
            <a:r>
              <a:rPr lang="en-US" dirty="0"/>
              <a:t> of the following conditions exist</a:t>
            </a:r>
            <a:endParaRPr dirty="0"/>
          </a:p>
          <a:p>
            <a:pPr marL="914400" lvl="1" indent="-338138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3520"/>
              <a:buChar char="─"/>
            </a:pPr>
            <a:r>
              <a:rPr lang="en-US" sz="3200" dirty="0"/>
              <a:t> Income is under filing threshold</a:t>
            </a:r>
            <a:endParaRPr dirty="0"/>
          </a:p>
          <a:p>
            <a:pPr marL="914400" lvl="1" indent="-338138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3520"/>
              <a:buChar char="─"/>
            </a:pPr>
            <a:r>
              <a:rPr lang="en-US" sz="3200" dirty="0"/>
              <a:t> No withholdings to be refunded</a:t>
            </a:r>
            <a:endParaRPr dirty="0"/>
          </a:p>
          <a:p>
            <a:pPr marL="914400" lvl="1" indent="-338138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3520"/>
              <a:buChar char="─"/>
            </a:pPr>
            <a:r>
              <a:rPr lang="en-US" sz="3200" dirty="0"/>
              <a:t> Homeowner (not a Tenant)</a:t>
            </a:r>
            <a:endParaRPr dirty="0"/>
          </a:p>
          <a:p>
            <a:pPr marL="914400" lvl="1" indent="-338138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3520"/>
              <a:buChar char="─"/>
            </a:pPr>
            <a:r>
              <a:rPr lang="en-US" sz="3200" dirty="0"/>
              <a:t> Not eligible for Earned Income Tax Credit (EITC)</a:t>
            </a:r>
            <a:endParaRPr dirty="0"/>
          </a:p>
          <a:p>
            <a:pPr marL="914400" lvl="1" indent="-338138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640"/>
              <a:buNone/>
            </a:pPr>
            <a:endParaRPr sz="2400" dirty="0"/>
          </a:p>
        </p:txBody>
      </p:sp>
      <p:sp>
        <p:nvSpPr>
          <p:cNvPr id="191" name="Google Shape;191;p25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 dirty="0"/>
              <a:t>NJ State Return - Does Not Have to File</a:t>
            </a:r>
            <a:endParaRPr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6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NJ </a:t>
            </a:r>
            <a:r>
              <a:rPr lang="en-US" dirty="0"/>
              <a:t>Training </a:t>
            </a:r>
            <a:r>
              <a:rPr lang="en-US"/>
              <a:t>- </a:t>
            </a:r>
            <a:r>
              <a:rPr lang="en-US" smtClean="0"/>
              <a:t>TY2019 </a:t>
            </a:r>
            <a:endParaRPr dirty="0"/>
          </a:p>
        </p:txBody>
      </p:sp>
      <p:sp>
        <p:nvSpPr>
          <p:cNvPr id="197" name="Google Shape;197;p26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 dirty="0"/>
          </a:p>
        </p:txBody>
      </p:sp>
      <p:sp>
        <p:nvSpPr>
          <p:cNvPr id="198" name="Google Shape;198;p26"/>
          <p:cNvSpPr txBox="1"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spcBef>
                <a:spcPts val="0"/>
              </a:spcBef>
              <a:spcAft>
                <a:spcPts val="0"/>
              </a:spcAft>
              <a:buSzPts val="2240"/>
              <a:buChar char="■"/>
            </a:pPr>
            <a:r>
              <a:rPr lang="en-US" dirty="0"/>
              <a:t>Any person born on 1/1  is considered to be born in the prior year for Federal tax purposes</a:t>
            </a:r>
            <a:endParaRPr dirty="0"/>
          </a:p>
          <a:p>
            <a:pPr marL="914400" lvl="1" indent="-338138" algn="l" rtl="0">
              <a:spcBef>
                <a:spcPts val="900"/>
              </a:spcBef>
              <a:spcAft>
                <a:spcPts val="0"/>
              </a:spcAft>
              <a:buSzPts val="2640"/>
              <a:buChar char="─"/>
            </a:pPr>
            <a:r>
              <a:rPr lang="en-US" sz="2400" dirty="0"/>
              <a:t> But not for NJ tax purposes</a:t>
            </a:r>
            <a:endParaRPr dirty="0"/>
          </a:p>
          <a:p>
            <a:pPr marL="914400" lvl="1" indent="-338138" algn="l" rtl="0">
              <a:spcBef>
                <a:spcPts val="900"/>
              </a:spcBef>
              <a:spcAft>
                <a:spcPts val="0"/>
              </a:spcAft>
              <a:buSzPts val="2640"/>
              <a:buChar char="─"/>
            </a:pPr>
            <a:r>
              <a:rPr lang="en-US" sz="2400" dirty="0"/>
              <a:t> Applies to taxpayer, spouse and dependent</a:t>
            </a:r>
            <a:endParaRPr dirty="0"/>
          </a:p>
          <a:p>
            <a:pPr marL="341313" lvl="0" indent="-341313" algn="l" rtl="0">
              <a:spcBef>
                <a:spcPts val="1800"/>
              </a:spcBef>
              <a:spcAft>
                <a:spcPts val="0"/>
              </a:spcAft>
              <a:buSzPts val="2240"/>
              <a:buChar char="■"/>
            </a:pPr>
            <a:r>
              <a:rPr lang="en-US" dirty="0"/>
              <a:t>When using chart and calculating gross income, </a:t>
            </a:r>
            <a:r>
              <a:rPr lang="en-US" b="1" u="sng" dirty="0"/>
              <a:t>exclude</a:t>
            </a:r>
            <a:r>
              <a:rPr lang="en-US" dirty="0"/>
              <a:t> Social Security benefits for NJ tax purposes</a:t>
            </a:r>
            <a:endParaRPr dirty="0"/>
          </a:p>
          <a:p>
            <a:pPr marL="341313" lvl="0" indent="-199073" algn="l" rtl="0">
              <a:spcBef>
                <a:spcPts val="1800"/>
              </a:spcBef>
              <a:spcAft>
                <a:spcPts val="0"/>
              </a:spcAft>
              <a:buSzPts val="2240"/>
              <a:buNone/>
            </a:pPr>
            <a:endParaRPr dirty="0"/>
          </a:p>
        </p:txBody>
      </p:sp>
      <p:sp>
        <p:nvSpPr>
          <p:cNvPr id="199" name="Google Shape;199;p26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 dirty="0"/>
              <a:t>Notable New Jersey Filing Differences</a:t>
            </a:r>
            <a:endParaRPr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2018 Temple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 2007-2010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500</Words>
  <Application>Microsoft Office PowerPoint</Application>
  <PresentationFormat>Widescreen</PresentationFormat>
  <Paragraphs>68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Noto Sans Symbols</vt:lpstr>
      <vt:lpstr>2018 Templet</vt:lpstr>
      <vt:lpstr>1_Custom Design</vt:lpstr>
      <vt:lpstr>Filing Basics</vt:lpstr>
      <vt:lpstr>New Jersey State Filing Requirements Are Different</vt:lpstr>
      <vt:lpstr>NJ Filing Income Threshold Filing Requirements</vt:lpstr>
      <vt:lpstr>Should Return Be Filed? – Not So Clear</vt:lpstr>
      <vt:lpstr>TS - E-File NJ Return Only - e-File section</vt:lpstr>
      <vt:lpstr>TS - E-File NJ Return Only - e-File section</vt:lpstr>
      <vt:lpstr>NJ State Return - Does Not Have to File</vt:lpstr>
      <vt:lpstr>Notable New Jersey Filing Differences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Filing Basics</dc:title>
  <dc:creator>kathy</dc:creator>
  <cp:lastModifiedBy>kathy</cp:lastModifiedBy>
  <cp:revision>10</cp:revision>
  <cp:lastPrinted>2018-11-08T14:07:54Z</cp:lastPrinted>
  <dcterms:modified xsi:type="dcterms:W3CDTF">2019-10-27T14:28:06Z</dcterms:modified>
</cp:coreProperties>
</file>